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8" r:id="rId3"/>
    <p:sldId id="257" r:id="rId4"/>
    <p:sldId id="259" r:id="rId5"/>
    <p:sldId id="263" r:id="rId6"/>
    <p:sldId id="265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EDE3A-18C7-42DE-869D-260A10D12E81}" v="101" dt="2022-06-05T18:16:09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ran Dumančić" userId="70f12f27-58fe-414c-89aa-9264ee582611" providerId="ADAL" clId="{689EDE3A-18C7-42DE-869D-260A10D12E81}"/>
    <pc:docChg chg="undo redo custSel addSld delSld modSld sldOrd">
      <pc:chgData name="Zoran Dumančić" userId="70f12f27-58fe-414c-89aa-9264ee582611" providerId="ADAL" clId="{689EDE3A-18C7-42DE-869D-260A10D12E81}" dt="2022-06-05T18:17:57.848" v="463" actId="14100"/>
      <pc:docMkLst>
        <pc:docMk/>
      </pc:docMkLst>
      <pc:sldChg chg="modSp mod">
        <pc:chgData name="Zoran Dumančić" userId="70f12f27-58fe-414c-89aa-9264ee582611" providerId="ADAL" clId="{689EDE3A-18C7-42DE-869D-260A10D12E81}" dt="2022-06-05T18:17:57.848" v="463" actId="14100"/>
        <pc:sldMkLst>
          <pc:docMk/>
          <pc:sldMk cId="1747842010" sldId="256"/>
        </pc:sldMkLst>
        <pc:spChg chg="mod">
          <ac:chgData name="Zoran Dumančić" userId="70f12f27-58fe-414c-89aa-9264ee582611" providerId="ADAL" clId="{689EDE3A-18C7-42DE-869D-260A10D12E81}" dt="2022-06-05T18:17:57.848" v="463" actId="14100"/>
          <ac:spMkLst>
            <pc:docMk/>
            <pc:sldMk cId="1747842010" sldId="256"/>
            <ac:spMk id="4" creationId="{712672C0-6606-4040-8860-BB39D7FE4D7F}"/>
          </ac:spMkLst>
        </pc:spChg>
      </pc:sldChg>
      <pc:sldChg chg="addSp delSp modSp mod">
        <pc:chgData name="Zoran Dumančić" userId="70f12f27-58fe-414c-89aa-9264ee582611" providerId="ADAL" clId="{689EDE3A-18C7-42DE-869D-260A10D12E81}" dt="2022-06-05T17:58:56.972" v="129" actId="1076"/>
        <pc:sldMkLst>
          <pc:docMk/>
          <pc:sldMk cId="1466005971" sldId="257"/>
        </pc:sldMkLst>
        <pc:grpChg chg="add mod">
          <ac:chgData name="Zoran Dumančić" userId="70f12f27-58fe-414c-89aa-9264ee582611" providerId="ADAL" clId="{689EDE3A-18C7-42DE-869D-260A10D12E81}" dt="2022-06-05T17:58:56.972" v="129" actId="1076"/>
          <ac:grpSpMkLst>
            <pc:docMk/>
            <pc:sldMk cId="1466005971" sldId="257"/>
            <ac:grpSpMk id="7" creationId="{15AB32BB-183A-41E3-9EEB-DC6DFC7F594C}"/>
          </ac:grpSpMkLst>
        </pc:grpChg>
        <pc:picChg chg="mod modCrop">
          <ac:chgData name="Zoran Dumančić" userId="70f12f27-58fe-414c-89aa-9264ee582611" providerId="ADAL" clId="{689EDE3A-18C7-42DE-869D-260A10D12E81}" dt="2022-06-05T17:58:39.873" v="123" actId="1076"/>
          <ac:picMkLst>
            <pc:docMk/>
            <pc:sldMk cId="1466005971" sldId="257"/>
            <ac:picMk id="4" creationId="{E732FE5E-23CA-4290-8D0F-7519BBE103B6}"/>
          </ac:picMkLst>
        </pc:picChg>
        <pc:picChg chg="mod">
          <ac:chgData name="Zoran Dumančić" userId="70f12f27-58fe-414c-89aa-9264ee582611" providerId="ADAL" clId="{689EDE3A-18C7-42DE-869D-260A10D12E81}" dt="2022-06-05T17:58:53.973" v="128" actId="164"/>
          <ac:picMkLst>
            <pc:docMk/>
            <pc:sldMk cId="1466005971" sldId="257"/>
            <ac:picMk id="6" creationId="{EB5A3E0E-F417-4499-82BB-F2F6F54DECF5}"/>
          </ac:picMkLst>
        </pc:picChg>
        <pc:picChg chg="mod">
          <ac:chgData name="Zoran Dumančić" userId="70f12f27-58fe-414c-89aa-9264ee582611" providerId="ADAL" clId="{689EDE3A-18C7-42DE-869D-260A10D12E81}" dt="2022-06-05T17:58:53.973" v="128" actId="164"/>
          <ac:picMkLst>
            <pc:docMk/>
            <pc:sldMk cId="1466005971" sldId="257"/>
            <ac:picMk id="23" creationId="{021C1154-ADC1-44A4-91CF-73D3D97E762E}"/>
          </ac:picMkLst>
        </pc:picChg>
        <pc:inkChg chg="mod">
          <ac:chgData name="Zoran Dumančić" userId="70f12f27-58fe-414c-89aa-9264ee582611" providerId="ADAL" clId="{689EDE3A-18C7-42DE-869D-260A10D12E81}" dt="2022-06-05T17:58:53.973" v="128" actId="164"/>
          <ac:inkMkLst>
            <pc:docMk/>
            <pc:sldMk cId="1466005971" sldId="257"/>
            <ac:inkMk id="3" creationId="{35D15B90-7C33-40A8-ABB1-A57B22DBF688}"/>
          </ac:inkMkLst>
        </pc:inkChg>
        <pc:inkChg chg="add del mod">
          <ac:chgData name="Zoran Dumančić" userId="70f12f27-58fe-414c-89aa-9264ee582611" providerId="ADAL" clId="{689EDE3A-18C7-42DE-869D-260A10D12E81}" dt="2022-06-05T17:58:53.973" v="128" actId="164"/>
          <ac:inkMkLst>
            <pc:docMk/>
            <pc:sldMk cId="1466005971" sldId="257"/>
            <ac:inkMk id="5" creationId="{8CF14F07-5F2D-4134-9BE0-2A8EB37E1907}"/>
          </ac:inkMkLst>
        </pc:inkChg>
        <pc:inkChg chg="mod">
          <ac:chgData name="Zoran Dumančić" userId="70f12f27-58fe-414c-89aa-9264ee582611" providerId="ADAL" clId="{689EDE3A-18C7-42DE-869D-260A10D12E81}" dt="2022-06-05T17:58:53.973" v="128" actId="164"/>
          <ac:inkMkLst>
            <pc:docMk/>
            <pc:sldMk cId="1466005971" sldId="257"/>
            <ac:inkMk id="8" creationId="{6E49B0E4-E35A-4E21-AE1B-474488D15DB4}"/>
          </ac:inkMkLst>
        </pc:inkChg>
        <pc:inkChg chg="mod">
          <ac:chgData name="Zoran Dumančić" userId="70f12f27-58fe-414c-89aa-9264ee582611" providerId="ADAL" clId="{689EDE3A-18C7-42DE-869D-260A10D12E81}" dt="2022-06-05T17:58:53.973" v="128" actId="164"/>
          <ac:inkMkLst>
            <pc:docMk/>
            <pc:sldMk cId="1466005971" sldId="257"/>
            <ac:inkMk id="9" creationId="{9CD1DEC4-95FA-4349-8F0A-2758F48B5808}"/>
          </ac:inkMkLst>
        </pc:inkChg>
        <pc:inkChg chg="mod">
          <ac:chgData name="Zoran Dumančić" userId="70f12f27-58fe-414c-89aa-9264ee582611" providerId="ADAL" clId="{689EDE3A-18C7-42DE-869D-260A10D12E81}" dt="2022-06-05T17:58:53.973" v="128" actId="164"/>
          <ac:inkMkLst>
            <pc:docMk/>
            <pc:sldMk cId="1466005971" sldId="257"/>
            <ac:inkMk id="20" creationId="{3FA027BB-8208-412F-B03F-88808B408F58}"/>
          </ac:inkMkLst>
        </pc:inkChg>
      </pc:sldChg>
      <pc:sldChg chg="modSp mod">
        <pc:chgData name="Zoran Dumančić" userId="70f12f27-58fe-414c-89aa-9264ee582611" providerId="ADAL" clId="{689EDE3A-18C7-42DE-869D-260A10D12E81}" dt="2022-06-05T17:57:10.779" v="80" actId="14100"/>
        <pc:sldMkLst>
          <pc:docMk/>
          <pc:sldMk cId="1766540688" sldId="258"/>
        </pc:sldMkLst>
        <pc:spChg chg="mod">
          <ac:chgData name="Zoran Dumančić" userId="70f12f27-58fe-414c-89aa-9264ee582611" providerId="ADAL" clId="{689EDE3A-18C7-42DE-869D-260A10D12E81}" dt="2022-06-05T17:57:10.779" v="80" actId="14100"/>
          <ac:spMkLst>
            <pc:docMk/>
            <pc:sldMk cId="1766540688" sldId="258"/>
            <ac:spMk id="3" creationId="{44AE7C77-A25C-4B3D-BC59-C1E2CD507D37}"/>
          </ac:spMkLst>
        </pc:spChg>
      </pc:sldChg>
      <pc:sldChg chg="addSp modSp mod modAnim">
        <pc:chgData name="Zoran Dumančić" userId="70f12f27-58fe-414c-89aa-9264ee582611" providerId="ADAL" clId="{689EDE3A-18C7-42DE-869D-260A10D12E81}" dt="2022-06-05T18:02:42.500" v="252" actId="1076"/>
        <pc:sldMkLst>
          <pc:docMk/>
          <pc:sldMk cId="1566505925" sldId="259"/>
        </pc:sldMkLst>
        <pc:spChg chg="add mod">
          <ac:chgData name="Zoran Dumančić" userId="70f12f27-58fe-414c-89aa-9264ee582611" providerId="ADAL" clId="{689EDE3A-18C7-42DE-869D-260A10D12E81}" dt="2022-06-05T18:02:42.500" v="252" actId="1076"/>
          <ac:spMkLst>
            <pc:docMk/>
            <pc:sldMk cId="1566505925" sldId="259"/>
            <ac:spMk id="6" creationId="{708DF848-A291-4720-931C-A9DDFBD2AED0}"/>
          </ac:spMkLst>
        </pc:spChg>
        <pc:picChg chg="mod">
          <ac:chgData name="Zoran Dumančić" userId="70f12f27-58fe-414c-89aa-9264ee582611" providerId="ADAL" clId="{689EDE3A-18C7-42DE-869D-260A10D12E81}" dt="2022-06-05T18:00:42.344" v="158" actId="1037"/>
          <ac:picMkLst>
            <pc:docMk/>
            <pc:sldMk cId="1566505925" sldId="259"/>
            <ac:picMk id="3" creationId="{8AF61A4B-A93E-4498-A281-6BD74D5A7659}"/>
          </ac:picMkLst>
        </pc:picChg>
        <pc:picChg chg="add mod modCrop">
          <ac:chgData name="Zoran Dumančić" userId="70f12f27-58fe-414c-89aa-9264ee582611" providerId="ADAL" clId="{689EDE3A-18C7-42DE-869D-260A10D12E81}" dt="2022-06-05T18:02:07.846" v="221" actId="1076"/>
          <ac:picMkLst>
            <pc:docMk/>
            <pc:sldMk cId="1566505925" sldId="259"/>
            <ac:picMk id="4" creationId="{B83851BF-8902-43B0-B3DC-274C5A2B858B}"/>
          </ac:picMkLst>
        </pc:picChg>
        <pc:picChg chg="add mod modCrop">
          <ac:chgData name="Zoran Dumančić" userId="70f12f27-58fe-414c-89aa-9264ee582611" providerId="ADAL" clId="{689EDE3A-18C7-42DE-869D-260A10D12E81}" dt="2022-06-05T18:00:47.022" v="163" actId="1076"/>
          <ac:picMkLst>
            <pc:docMk/>
            <pc:sldMk cId="1566505925" sldId="259"/>
            <ac:picMk id="5" creationId="{C7949A5F-7283-4C99-B825-E6C186B09E4F}"/>
          </ac:picMkLst>
        </pc:picChg>
      </pc:sldChg>
      <pc:sldChg chg="addSp modSp mod ord">
        <pc:chgData name="Zoran Dumančić" userId="70f12f27-58fe-414c-89aa-9264ee582611" providerId="ADAL" clId="{689EDE3A-18C7-42DE-869D-260A10D12E81}" dt="2022-06-05T18:07:08.939" v="303"/>
        <pc:sldMkLst>
          <pc:docMk/>
          <pc:sldMk cId="4200015480" sldId="260"/>
        </pc:sldMkLst>
        <pc:spChg chg="add mod">
          <ac:chgData name="Zoran Dumančić" userId="70f12f27-58fe-414c-89aa-9264ee582611" providerId="ADAL" clId="{689EDE3A-18C7-42DE-869D-260A10D12E81}" dt="2022-06-05T18:01:55.963" v="219" actId="6549"/>
          <ac:spMkLst>
            <pc:docMk/>
            <pc:sldMk cId="4200015480" sldId="260"/>
            <ac:spMk id="6" creationId="{1AFFBB79-6EC3-4375-A406-0A52CBD3BA00}"/>
          </ac:spMkLst>
        </pc:spChg>
        <pc:picChg chg="mod">
          <ac:chgData name="Zoran Dumančić" userId="70f12f27-58fe-414c-89aa-9264ee582611" providerId="ADAL" clId="{689EDE3A-18C7-42DE-869D-260A10D12E81}" dt="2022-06-05T18:01:35.713" v="169" actId="1076"/>
          <ac:picMkLst>
            <pc:docMk/>
            <pc:sldMk cId="4200015480" sldId="260"/>
            <ac:picMk id="3" creationId="{D002B1B8-3C0F-4EC6-BE8A-DF7D40F0F50E}"/>
          </ac:picMkLst>
        </pc:picChg>
        <pc:picChg chg="mod">
          <ac:chgData name="Zoran Dumančić" userId="70f12f27-58fe-414c-89aa-9264ee582611" providerId="ADAL" clId="{689EDE3A-18C7-42DE-869D-260A10D12E81}" dt="2022-06-05T18:01:37.536" v="170" actId="1076"/>
          <ac:picMkLst>
            <pc:docMk/>
            <pc:sldMk cId="4200015480" sldId="260"/>
            <ac:picMk id="5" creationId="{12E912FC-6291-4401-9AB2-035A71B22B2F}"/>
          </ac:picMkLst>
        </pc:picChg>
      </pc:sldChg>
      <pc:sldChg chg="add del">
        <pc:chgData name="Zoran Dumančić" userId="70f12f27-58fe-414c-89aa-9264ee582611" providerId="ADAL" clId="{689EDE3A-18C7-42DE-869D-260A10D12E81}" dt="2022-06-05T18:03:39.653" v="254" actId="47"/>
        <pc:sldMkLst>
          <pc:docMk/>
          <pc:sldMk cId="2780588808" sldId="262"/>
        </pc:sldMkLst>
      </pc:sldChg>
      <pc:sldChg chg="addSp delSp modSp add mod delAnim modAnim">
        <pc:chgData name="Zoran Dumančić" userId="70f12f27-58fe-414c-89aa-9264ee582611" providerId="ADAL" clId="{689EDE3A-18C7-42DE-869D-260A10D12E81}" dt="2022-06-05T18:15:34.690" v="440" actId="1076"/>
        <pc:sldMkLst>
          <pc:docMk/>
          <pc:sldMk cId="267116078" sldId="263"/>
        </pc:sldMkLst>
        <pc:spChg chg="mod">
          <ac:chgData name="Zoran Dumančić" userId="70f12f27-58fe-414c-89aa-9264ee582611" providerId="ADAL" clId="{689EDE3A-18C7-42DE-869D-260A10D12E81}" dt="2022-06-05T18:15:34.690" v="440" actId="1076"/>
          <ac:spMkLst>
            <pc:docMk/>
            <pc:sldMk cId="267116078" sldId="263"/>
            <ac:spMk id="6" creationId="{708DF848-A291-4720-931C-A9DDFBD2AED0}"/>
          </ac:spMkLst>
        </pc:spChg>
        <pc:picChg chg="del">
          <ac:chgData name="Zoran Dumančić" userId="70f12f27-58fe-414c-89aa-9264ee582611" providerId="ADAL" clId="{689EDE3A-18C7-42DE-869D-260A10D12E81}" dt="2022-06-05T18:03:54.885" v="282" actId="478"/>
          <ac:picMkLst>
            <pc:docMk/>
            <pc:sldMk cId="267116078" sldId="263"/>
            <ac:picMk id="3" creationId="{8AF61A4B-A93E-4498-A281-6BD74D5A7659}"/>
          </ac:picMkLst>
        </pc:picChg>
        <pc:picChg chg="del">
          <ac:chgData name="Zoran Dumančić" userId="70f12f27-58fe-414c-89aa-9264ee582611" providerId="ADAL" clId="{689EDE3A-18C7-42DE-869D-260A10D12E81}" dt="2022-06-05T18:03:55.942" v="283" actId="478"/>
          <ac:picMkLst>
            <pc:docMk/>
            <pc:sldMk cId="267116078" sldId="263"/>
            <ac:picMk id="4" creationId="{B83851BF-8902-43B0-B3DC-274C5A2B858B}"/>
          </ac:picMkLst>
        </pc:picChg>
        <pc:picChg chg="del">
          <ac:chgData name="Zoran Dumančić" userId="70f12f27-58fe-414c-89aa-9264ee582611" providerId="ADAL" clId="{689EDE3A-18C7-42DE-869D-260A10D12E81}" dt="2022-06-05T18:03:56.465" v="284" actId="478"/>
          <ac:picMkLst>
            <pc:docMk/>
            <pc:sldMk cId="267116078" sldId="263"/>
            <ac:picMk id="5" creationId="{C7949A5F-7283-4C99-B825-E6C186B09E4F}"/>
          </ac:picMkLst>
        </pc:picChg>
        <pc:picChg chg="add mod">
          <ac:chgData name="Zoran Dumančić" userId="70f12f27-58fe-414c-89aa-9264ee582611" providerId="ADAL" clId="{689EDE3A-18C7-42DE-869D-260A10D12E81}" dt="2022-06-05T18:04:13.021" v="287" actId="14100"/>
          <ac:picMkLst>
            <pc:docMk/>
            <pc:sldMk cId="267116078" sldId="263"/>
            <ac:picMk id="7" creationId="{1E736CC8-65F4-4B1E-8D57-71A863332A49}"/>
          </ac:picMkLst>
        </pc:picChg>
        <pc:picChg chg="add mod">
          <ac:chgData name="Zoran Dumančić" userId="70f12f27-58fe-414c-89aa-9264ee582611" providerId="ADAL" clId="{689EDE3A-18C7-42DE-869D-260A10D12E81}" dt="2022-06-05T18:05:05.447" v="297" actId="1076"/>
          <ac:picMkLst>
            <pc:docMk/>
            <pc:sldMk cId="267116078" sldId="263"/>
            <ac:picMk id="8" creationId="{6D67BCE5-A4CD-4C54-B92A-50C0337D226A}"/>
          </ac:picMkLst>
        </pc:picChg>
        <pc:picChg chg="add mod">
          <ac:chgData name="Zoran Dumančić" userId="70f12f27-58fe-414c-89aa-9264ee582611" providerId="ADAL" clId="{689EDE3A-18C7-42DE-869D-260A10D12E81}" dt="2022-06-05T18:05:03.085" v="296" actId="1076"/>
          <ac:picMkLst>
            <pc:docMk/>
            <pc:sldMk cId="267116078" sldId="263"/>
            <ac:picMk id="9" creationId="{E50C90E4-919A-46EB-998E-8EC24B813AB0}"/>
          </ac:picMkLst>
        </pc:picChg>
      </pc:sldChg>
      <pc:sldChg chg="addSp delSp modSp add mod delAnim">
        <pc:chgData name="Zoran Dumančić" userId="70f12f27-58fe-414c-89aa-9264ee582611" providerId="ADAL" clId="{689EDE3A-18C7-42DE-869D-260A10D12E81}" dt="2022-06-05T18:16:09.958" v="443" actId="14100"/>
        <pc:sldMkLst>
          <pc:docMk/>
          <pc:sldMk cId="3165942544" sldId="264"/>
        </pc:sldMkLst>
        <pc:spChg chg="add del mod">
          <ac:chgData name="Zoran Dumančić" userId="70f12f27-58fe-414c-89aa-9264ee582611" providerId="ADAL" clId="{689EDE3A-18C7-42DE-869D-260A10D12E81}" dt="2022-06-05T18:09:30.126" v="333"/>
          <ac:spMkLst>
            <pc:docMk/>
            <pc:sldMk cId="3165942544" sldId="264"/>
            <ac:spMk id="2" creationId="{7CF9CCCB-B7FB-4945-BF49-B2C90AF659D0}"/>
          </ac:spMkLst>
        </pc:spChg>
        <pc:spChg chg="add del mod">
          <ac:chgData name="Zoran Dumančić" userId="70f12f27-58fe-414c-89aa-9264ee582611" providerId="ADAL" clId="{689EDE3A-18C7-42DE-869D-260A10D12E81}" dt="2022-06-05T18:09:31.999" v="334" actId="478"/>
          <ac:spMkLst>
            <pc:docMk/>
            <pc:sldMk cId="3165942544" sldId="264"/>
            <ac:spMk id="3" creationId="{63C9418E-CC79-428D-BDE7-7CA804613B49}"/>
          </ac:spMkLst>
        </pc:spChg>
        <pc:spChg chg="add mod">
          <ac:chgData name="Zoran Dumančić" userId="70f12f27-58fe-414c-89aa-9264ee582611" providerId="ADAL" clId="{689EDE3A-18C7-42DE-869D-260A10D12E81}" dt="2022-06-05T18:16:09.958" v="443" actId="14100"/>
          <ac:spMkLst>
            <pc:docMk/>
            <pc:sldMk cId="3165942544" sldId="264"/>
            <ac:spMk id="4" creationId="{BA4AB1B7-80B0-4002-80DC-B7A3AA2F4715}"/>
          </ac:spMkLst>
        </pc:spChg>
        <pc:spChg chg="add mod">
          <ac:chgData name="Zoran Dumančić" userId="70f12f27-58fe-414c-89aa-9264ee582611" providerId="ADAL" clId="{689EDE3A-18C7-42DE-869D-260A10D12E81}" dt="2022-06-05T18:16:05.864" v="442" actId="14100"/>
          <ac:spMkLst>
            <pc:docMk/>
            <pc:sldMk cId="3165942544" sldId="264"/>
            <ac:spMk id="5" creationId="{DE37A018-EA84-42C6-9B55-A41C443C07B9}"/>
          </ac:spMkLst>
        </pc:spChg>
        <pc:spChg chg="mod">
          <ac:chgData name="Zoran Dumančić" userId="70f12f27-58fe-414c-89aa-9264ee582611" providerId="ADAL" clId="{689EDE3A-18C7-42DE-869D-260A10D12E81}" dt="2022-06-05T18:11:56.909" v="380" actId="14100"/>
          <ac:spMkLst>
            <pc:docMk/>
            <pc:sldMk cId="3165942544" sldId="264"/>
            <ac:spMk id="6" creationId="{708DF848-A291-4720-931C-A9DDFBD2AED0}"/>
          </ac:spMkLst>
        </pc:spChg>
        <pc:picChg chg="del">
          <ac:chgData name="Zoran Dumančić" userId="70f12f27-58fe-414c-89aa-9264ee582611" providerId="ADAL" clId="{689EDE3A-18C7-42DE-869D-260A10D12E81}" dt="2022-06-05T18:07:26.694" v="328" actId="478"/>
          <ac:picMkLst>
            <pc:docMk/>
            <pc:sldMk cId="3165942544" sldId="264"/>
            <ac:picMk id="7" creationId="{1E736CC8-65F4-4B1E-8D57-71A863332A49}"/>
          </ac:picMkLst>
        </pc:picChg>
        <pc:picChg chg="del">
          <ac:chgData name="Zoran Dumančić" userId="70f12f27-58fe-414c-89aa-9264ee582611" providerId="ADAL" clId="{689EDE3A-18C7-42DE-869D-260A10D12E81}" dt="2022-06-05T18:07:26.694" v="328" actId="478"/>
          <ac:picMkLst>
            <pc:docMk/>
            <pc:sldMk cId="3165942544" sldId="264"/>
            <ac:picMk id="8" creationId="{6D67BCE5-A4CD-4C54-B92A-50C0337D226A}"/>
          </ac:picMkLst>
        </pc:picChg>
        <pc:picChg chg="del">
          <ac:chgData name="Zoran Dumančić" userId="70f12f27-58fe-414c-89aa-9264ee582611" providerId="ADAL" clId="{689EDE3A-18C7-42DE-869D-260A10D12E81}" dt="2022-06-05T18:07:26.694" v="328" actId="478"/>
          <ac:picMkLst>
            <pc:docMk/>
            <pc:sldMk cId="3165942544" sldId="264"/>
            <ac:picMk id="9" creationId="{E50C90E4-919A-46EB-998E-8EC24B813AB0}"/>
          </ac:picMkLst>
        </pc:picChg>
      </pc:sldChg>
      <pc:sldChg chg="modSp add mod ord">
        <pc:chgData name="Zoran Dumančić" userId="70f12f27-58fe-414c-89aa-9264ee582611" providerId="ADAL" clId="{689EDE3A-18C7-42DE-869D-260A10D12E81}" dt="2022-06-05T18:13:08.177" v="394"/>
        <pc:sldMkLst>
          <pc:docMk/>
          <pc:sldMk cId="3285043852" sldId="265"/>
        </pc:sldMkLst>
        <pc:spChg chg="mod">
          <ac:chgData name="Zoran Dumančić" userId="70f12f27-58fe-414c-89aa-9264ee582611" providerId="ADAL" clId="{689EDE3A-18C7-42DE-869D-260A10D12E81}" dt="2022-06-05T18:13:05.426" v="392" actId="1076"/>
          <ac:spMkLst>
            <pc:docMk/>
            <pc:sldMk cId="3285043852" sldId="265"/>
            <ac:spMk id="4" creationId="{BA4AB1B7-80B0-4002-80DC-B7A3AA2F4715}"/>
          </ac:spMkLst>
        </pc:spChg>
        <pc:spChg chg="mod">
          <ac:chgData name="Zoran Dumančić" userId="70f12f27-58fe-414c-89aa-9264ee582611" providerId="ADAL" clId="{689EDE3A-18C7-42DE-869D-260A10D12E81}" dt="2022-06-05T18:12:46.308" v="388" actId="14100"/>
          <ac:spMkLst>
            <pc:docMk/>
            <pc:sldMk cId="3285043852" sldId="265"/>
            <ac:spMk id="5" creationId="{DE37A018-EA84-42C6-9B55-A41C443C07B9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3T21:23:39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291 106 24575,'-2'-2'0,"0"0"0,1 0 0,-1 0 0,0 0 0,0 1 0,1-1 0,-1 1 0,-1-1 0,1 1 0,0-1 0,0 1 0,-5-2 0,-1-1 0,-5-5 0,0 0 0,-1 1 0,0 1 0,-1 0 0,0 0 0,0 2 0,0 0 0,-1 1 0,-27-4 0,-37-1-1365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3T21:42:08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164 0 24575,'-3'2'0,"-1"1"0,1-1 0,0 1 0,-1-1 0,2 1 0,-1 0 0,0 0 0,0 0 0,1 1 0,0-1 0,-1 1 0,-1 5 0,-19 50 0,18-41 0,-10 34 0,-13 87 0,13-57 0,-1-28 0,11-41 0,1 0 0,0 0 0,1 0 0,0 0 0,-1 19 0,4-28 0,0-1 0,0 1 0,1-1 0,-1 0 0,1 1 0,0-1 0,0 0 0,0 0 0,0 0 0,1 1 0,-1-1 0,1-1 0,0 1 0,-1 0 0,2 0 0,-1-1 0,0 1 0,0-1 0,1 1 0,-1-1 0,1 0 0,0 0 0,-1 0 0,1 0 0,0-1 0,5 3 0,3 0 0,-1 0 0,0-1 0,1 0 0,-1-1 0,1 0 0,0-1 0,0 0 0,0 0 0,0-2 0,0 1 0,0-1 0,-1-1 0,1 1 0,0-2 0,-1 0 0,14-5 0,-16 5 0,-1 0 0,1-1 0,-1 0 0,0 0 0,-1-1 0,1 0 0,-1 0 0,0 0 0,0-1 0,0 0 0,-1 0 0,0 0 0,0-1 0,-1 1 0,1-1 0,-2-1 0,1 1 0,-1 0 0,0-1 0,0 0 0,-1 1 0,2-14 0,-2 8 0,0-1 0,-1 0 0,-1 0 0,-3-26 0,3 37 0,0 0 0,-1 0 0,0 0 0,1 0 0,-1 0 0,0 1 0,-1-1 0,1 0 0,0 1 0,-1-1 0,1 0 0,-1 1 0,0 0 0,0-1 0,0 1 0,0 0 0,-1 0 0,1 0 0,0 0 0,-1 1 0,1-1 0,-1 1 0,0-1 0,1 1 0,-1 0 0,0 0 0,0 0 0,-5-1 0,-4 1 0,-1 1 0,1 0 0,-13 1 0,16 0 0,0 0 0,0-1 0,1 0 0,-1 0 0,0-1 0,0 0 0,-11-4 0,19 5 0,-1-1 0,1 0 0,-1 0 0,1 0 0,-1 0 0,1 0 0,0 0 0,0 0 0,0 0 0,0 0 0,-1-1 0,1 1 0,1 0 0,-1-1 0,0 1 0,0-1 0,0 1 0,1-1 0,-1 1 0,1-1 0,-1 1 0,1-1 0,0 1 0,0-1 0,-1 0 0,1 1 0,0-1 0,1 0 0,-1 1 0,0-3 0,2-6 0,0 1 0,0-1 0,7-17 0,-4 13 0,-1-4 0,-3 13 0,0 1 0,0-1 0,1 0 0,0 0 0,0 0 0,0 1 0,0-1 0,3-4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3T21:42:11.5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419 0 24575,'0'19'0,"0"0"0,-1 0 0,-2 0 0,1 0 0,-11 34 0,5-30 0,-2 8 0,-20 44 0,25-65 0,0-1 0,-1 0 0,0 0 0,0 0 0,-1-1 0,0 0 0,-1 0 0,-12 10 0,8-9 0,0 0 0,0-1 0,-1-1 0,0 0 0,-20 7 0,25-12 0,0 1 0,0 0 0,0 1 0,1 0 0,-1 0 0,1 0 0,0 1 0,0 1 0,0-1 0,1 1 0,0 0 0,0 0 0,0 1 0,-5 8 0,11-14 11,-1 0 0,0 1-1,1-1 1,-1 0 0,0 0-1,1 0 1,-1 0 0,0 0-1,0 1 1,0-1 0,0-1-1,0 1 1,0 0 0,-1 0-1,1 0 1,0-1 0,0 1-1,0 0 1,-1-1 0,1 1-1,0-1 1,-1 0 0,1 1-1,0-1 1,-1 0 0,1 0-1,-1 0 1,1 0 0,0 0-1,-1 0 1,-1 0 0,-1-2-154,1 1 1,0-1 0,-1 1 0,1-1-1,0 0 1,0 0 0,0 0 0,1 0 0,-1-1-1,0 1 1,-2-5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3T21:42:14.8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232 26 24575,'0'-4'0,"-5"-2"0,-4 1 0,-6 1 0,-4 1 0,-8 1 0,-3 1 0,-1 1 0,1 0 0,-3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3T21:42:15.4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4994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453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3197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8231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4428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5269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56016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0312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824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040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440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556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23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18998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1544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7344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951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57C233-1729-4DC1-9F38-74FBC5BA10A3}" type="datetimeFigureOut">
              <a:rPr lang="hr-HR" smtClean="0"/>
              <a:t>5.6.2022.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B11D-165A-4D79-B3EA-F4E2CC0113E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787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DBB9376-6B22-4B2A-8E44-4CC4E238E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2325209"/>
          </a:xfrm>
        </p:spPr>
        <p:txBody>
          <a:bodyPr/>
          <a:lstStyle/>
          <a:p>
            <a:r>
              <a:rPr lang="hr-HR" sz="6000" dirty="0" err="1"/>
              <a:t>Skateboard</a:t>
            </a:r>
            <a:r>
              <a:rPr lang="hr-HR" sz="6000" dirty="0"/>
              <a:t> upravljan </a:t>
            </a:r>
            <a:r>
              <a:rPr lang="hr-HR" sz="6000" dirty="0" err="1"/>
              <a:t>mikroupravljačem</a:t>
            </a:r>
            <a:endParaRPr lang="hr-HR" sz="6000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712672C0-6606-4040-8860-BB39D7FE4D7F}"/>
              </a:ext>
            </a:extLst>
          </p:cNvPr>
          <p:cNvSpPr txBox="1"/>
          <p:nvPr/>
        </p:nvSpPr>
        <p:spPr>
          <a:xfrm>
            <a:off x="5122506" y="5097957"/>
            <a:ext cx="7069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/>
              <a:t>Učenik: Gvido Maskalan, 4.H</a:t>
            </a:r>
          </a:p>
          <a:p>
            <a:endParaRPr lang="hr-HR" sz="2800" dirty="0"/>
          </a:p>
          <a:p>
            <a:r>
              <a:rPr lang="hr-HR" sz="2800" dirty="0"/>
              <a:t>Mentor: Zoran Dumančić, </a:t>
            </a:r>
            <a:r>
              <a:rPr lang="hr-HR" sz="2800" dirty="0" err="1"/>
              <a:t>mag.ing.el</a:t>
            </a:r>
            <a:r>
              <a:rPr lang="hr-H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784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95A824-EF81-499C-8598-13578EEA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 radu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4AE7C77-A25C-4B3D-BC59-C1E2CD50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5" y="1715567"/>
            <a:ext cx="11532636" cy="4195481"/>
          </a:xfrm>
        </p:spPr>
        <p:txBody>
          <a:bodyPr>
            <a:noAutofit/>
          </a:bodyPr>
          <a:lstStyle/>
          <a:p>
            <a:r>
              <a:rPr lang="hr-HR" sz="2800" dirty="0"/>
              <a:t>Rad se sastoji od električnog </a:t>
            </a:r>
            <a:r>
              <a:rPr lang="hr-HR" sz="2800" dirty="0" err="1"/>
              <a:t>skateboarda</a:t>
            </a:r>
            <a:r>
              <a:rPr lang="hr-HR" sz="2800" dirty="0"/>
              <a:t> i mobilne aplikacije</a:t>
            </a:r>
          </a:p>
          <a:p>
            <a:r>
              <a:rPr lang="hr-HR" sz="2800" dirty="0"/>
              <a:t>Jedan od najbitnijih </a:t>
            </a:r>
            <a:r>
              <a:rPr lang="hr-HR" sz="2800" dirty="0" err="1"/>
              <a:t>djelova</a:t>
            </a:r>
            <a:r>
              <a:rPr lang="hr-HR" sz="2800" dirty="0"/>
              <a:t> je ESP32, </a:t>
            </a:r>
            <a:r>
              <a:rPr lang="hr-HR" sz="2800" dirty="0" err="1"/>
              <a:t>mikroupravljač</a:t>
            </a:r>
            <a:r>
              <a:rPr lang="hr-HR" sz="2800" dirty="0"/>
              <a:t> koji povezuje mobilnu aplikaciju i </a:t>
            </a:r>
            <a:r>
              <a:rPr lang="hr-HR" sz="2800" dirty="0" err="1"/>
              <a:t>skateboard</a:t>
            </a:r>
            <a:endParaRPr lang="hr-HR" sz="2800" dirty="0"/>
          </a:p>
          <a:p>
            <a:r>
              <a:rPr lang="hr-HR" sz="2800" dirty="0"/>
              <a:t>ESP32 omogućuje komunikaciju između mobitela i </a:t>
            </a:r>
            <a:r>
              <a:rPr lang="hr-HR" sz="2800" dirty="0" err="1"/>
              <a:t>skateboarda</a:t>
            </a:r>
            <a:r>
              <a:rPr lang="hr-HR" sz="2800" dirty="0"/>
              <a:t> Bluetooth komunikacijom</a:t>
            </a:r>
          </a:p>
          <a:p>
            <a:r>
              <a:rPr lang="hr-HR" sz="2800" dirty="0" err="1"/>
              <a:t>Skateboard</a:t>
            </a:r>
            <a:r>
              <a:rPr lang="hr-HR" sz="2800" dirty="0"/>
              <a:t> radi na istom principu kao i sva električna vozila te se njime upravlja 2.4GHz upravljačem</a:t>
            </a:r>
          </a:p>
          <a:p>
            <a:r>
              <a:rPr lang="hr-HR" sz="2800" dirty="0"/>
              <a:t>Mobilna aplikacija omogućuje upravljanje </a:t>
            </a:r>
            <a:r>
              <a:rPr lang="hr-HR" sz="2800" dirty="0" err="1"/>
              <a:t>skateboardom</a:t>
            </a:r>
            <a:r>
              <a:rPr lang="hr-HR" sz="2800" dirty="0"/>
              <a:t> te čitanje i prikaz zanimljivih informacija s njega tijekom vožnje</a:t>
            </a:r>
          </a:p>
        </p:txBody>
      </p:sp>
    </p:spTree>
    <p:extLst>
      <p:ext uri="{BB962C8B-B14F-4D97-AF65-F5344CB8AC3E}">
        <p14:creationId xmlns:p14="http://schemas.microsoft.com/office/powerpoint/2010/main" val="176654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058D049-0AEB-4926-A473-985CF8F3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Shema rada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732FE5E-23CA-4290-8D0F-7519BBE10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4" r="4973" b="7789"/>
          <a:stretch/>
        </p:blipFill>
        <p:spPr>
          <a:xfrm>
            <a:off x="81797" y="1414240"/>
            <a:ext cx="11818855" cy="52522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5AB32BB-183A-41E3-9EEB-DC6DFC7F594C}"/>
              </a:ext>
            </a:extLst>
          </p:cNvPr>
          <p:cNvGrpSpPr/>
          <p:nvPr/>
        </p:nvGrpSpPr>
        <p:grpSpPr>
          <a:xfrm>
            <a:off x="6280474" y="4742455"/>
            <a:ext cx="2529052" cy="967922"/>
            <a:chOff x="5991225" y="4331908"/>
            <a:chExt cx="2529052" cy="967922"/>
          </a:xfrm>
        </p:grpSpPr>
        <p:pic>
          <p:nvPicPr>
            <p:cNvPr id="6" name="Slika 5">
              <a:extLst>
                <a:ext uri="{FF2B5EF4-FFF2-40B4-BE49-F238E27FC236}">
                  <a16:creationId xmlns:a16="http://schemas.microsoft.com/office/drawing/2014/main" id="{EB5A3E0E-F417-4499-82BB-F2F6F54DE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8" t="35850" r="24308" b="37454"/>
            <a:stretch/>
          </p:blipFill>
          <p:spPr>
            <a:xfrm>
              <a:off x="5991225" y="4436611"/>
              <a:ext cx="1752600" cy="6942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Rukopis 19">
                  <a:extLst>
                    <a:ext uri="{FF2B5EF4-FFF2-40B4-BE49-F238E27FC236}">
                      <a16:creationId xmlns:a16="http://schemas.microsoft.com/office/drawing/2014/main" id="{3FA027BB-8208-412F-B03F-88808B408F58}"/>
                    </a:ext>
                  </a:extLst>
                </p14:cNvPr>
                <p14:cNvContentPartPr/>
                <p14:nvPr/>
              </p14:nvContentPartPr>
              <p14:xfrm>
                <a:off x="7164870" y="5261310"/>
                <a:ext cx="104760" cy="38520"/>
              </p14:xfrm>
            </p:contentPart>
          </mc:Choice>
          <mc:Fallback xmlns="">
            <p:pic>
              <p:nvPicPr>
                <p:cNvPr id="20" name="Rukopis 19">
                  <a:extLst>
                    <a:ext uri="{FF2B5EF4-FFF2-40B4-BE49-F238E27FC236}">
                      <a16:creationId xmlns:a16="http://schemas.microsoft.com/office/drawing/2014/main" id="{3FA027BB-8208-412F-B03F-88808B408F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02086" y="5197716"/>
                  <a:ext cx="229970" cy="165345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3" name="Slika 22">
              <a:extLst>
                <a:ext uri="{FF2B5EF4-FFF2-40B4-BE49-F238E27FC236}">
                  <a16:creationId xmlns:a16="http://schemas.microsoft.com/office/drawing/2014/main" id="{021C1154-ADC1-44A4-91CF-73D3D97E7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5" t="76580" r="70457" b="9803"/>
            <a:stretch/>
          </p:blipFill>
          <p:spPr>
            <a:xfrm>
              <a:off x="7802646" y="4339196"/>
              <a:ext cx="717631" cy="88904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Rukopis 2">
                  <a:extLst>
                    <a:ext uri="{FF2B5EF4-FFF2-40B4-BE49-F238E27FC236}">
                      <a16:creationId xmlns:a16="http://schemas.microsoft.com/office/drawing/2014/main" id="{35D15B90-7C33-40A8-ABB1-A57B22DBF688}"/>
                    </a:ext>
                  </a:extLst>
                </p14:cNvPr>
                <p14:cNvContentPartPr/>
                <p14:nvPr/>
              </p14:nvContentPartPr>
              <p14:xfrm>
                <a:off x="6403593" y="4367548"/>
                <a:ext cx="133560" cy="231120"/>
              </p14:xfrm>
            </p:contentPart>
          </mc:Choice>
          <mc:Fallback xmlns="">
            <p:pic>
              <p:nvPicPr>
                <p:cNvPr id="3" name="Rukopis 2">
                  <a:extLst>
                    <a:ext uri="{FF2B5EF4-FFF2-40B4-BE49-F238E27FC236}">
                      <a16:creationId xmlns:a16="http://schemas.microsoft.com/office/drawing/2014/main" id="{35D15B90-7C33-40A8-ABB1-A57B22DBF6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0593" y="4304646"/>
                  <a:ext cx="259200" cy="356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Rukopis 4">
                  <a:extLst>
                    <a:ext uri="{FF2B5EF4-FFF2-40B4-BE49-F238E27FC236}">
                      <a16:creationId xmlns:a16="http://schemas.microsoft.com/office/drawing/2014/main" id="{8CF14F07-5F2D-4134-9BE0-2A8EB37E1907}"/>
                    </a:ext>
                  </a:extLst>
                </p14:cNvPr>
                <p14:cNvContentPartPr/>
                <p14:nvPr/>
              </p14:nvContentPartPr>
              <p14:xfrm>
                <a:off x="7155273" y="4331908"/>
                <a:ext cx="151200" cy="187560"/>
              </p14:xfrm>
            </p:contentPart>
          </mc:Choice>
          <mc:Fallback xmlns="">
            <p:pic>
              <p:nvPicPr>
                <p:cNvPr id="5" name="Rukopis 4">
                  <a:extLst>
                    <a:ext uri="{FF2B5EF4-FFF2-40B4-BE49-F238E27FC236}">
                      <a16:creationId xmlns:a16="http://schemas.microsoft.com/office/drawing/2014/main" id="{8CF14F07-5F2D-4134-9BE0-2A8EB37E19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92123" y="4268908"/>
                  <a:ext cx="2771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Rukopis 7">
                  <a:extLst>
                    <a:ext uri="{FF2B5EF4-FFF2-40B4-BE49-F238E27FC236}">
                      <a16:creationId xmlns:a16="http://schemas.microsoft.com/office/drawing/2014/main" id="{6E49B0E4-E35A-4E21-AE1B-474488D15DB4}"/>
                    </a:ext>
                  </a:extLst>
                </p14:cNvPr>
                <p14:cNvContentPartPr/>
                <p14:nvPr/>
              </p14:nvContentPartPr>
              <p14:xfrm>
                <a:off x="7125033" y="5095108"/>
                <a:ext cx="83520" cy="9720"/>
              </p14:xfrm>
            </p:contentPart>
          </mc:Choice>
          <mc:Fallback xmlns="">
            <p:pic>
              <p:nvPicPr>
                <p:cNvPr id="8" name="Rukopis 7">
                  <a:extLst>
                    <a:ext uri="{FF2B5EF4-FFF2-40B4-BE49-F238E27FC236}">
                      <a16:creationId xmlns:a16="http://schemas.microsoft.com/office/drawing/2014/main" id="{6E49B0E4-E35A-4E21-AE1B-474488D15D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2303" y="5029685"/>
                  <a:ext cx="208621" cy="140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Rukopis 8">
                  <a:extLst>
                    <a:ext uri="{FF2B5EF4-FFF2-40B4-BE49-F238E27FC236}">
                      <a16:creationId xmlns:a16="http://schemas.microsoft.com/office/drawing/2014/main" id="{9CD1DEC4-95FA-4349-8F0A-2758F48B5808}"/>
                    </a:ext>
                  </a:extLst>
                </p14:cNvPr>
                <p14:cNvContentPartPr/>
                <p14:nvPr/>
              </p14:nvContentPartPr>
              <p14:xfrm>
                <a:off x="6577833" y="5095468"/>
                <a:ext cx="360" cy="360"/>
              </p14:xfrm>
            </p:contentPart>
          </mc:Choice>
          <mc:Fallback xmlns="">
            <p:pic>
              <p:nvPicPr>
                <p:cNvPr id="9" name="Rukopis 8">
                  <a:extLst>
                    <a:ext uri="{FF2B5EF4-FFF2-40B4-BE49-F238E27FC236}">
                      <a16:creationId xmlns:a16="http://schemas.microsoft.com/office/drawing/2014/main" id="{9CD1DEC4-95FA-4349-8F0A-2758F48B58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14833" y="503246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600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karta&#10;&#10;Opis je automatski generiran">
            <a:extLst>
              <a:ext uri="{FF2B5EF4-FFF2-40B4-BE49-F238E27FC236}">
                <a16:creationId xmlns:a16="http://schemas.microsoft.com/office/drawing/2014/main" id="{8AF61A4B-A93E-4498-A281-6BD74D5A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4" y="101443"/>
            <a:ext cx="3071591" cy="6655114"/>
          </a:xfrm>
          <a:prstGeom prst="rect">
            <a:avLst/>
          </a:prstGeom>
        </p:spPr>
      </p:pic>
      <p:pic>
        <p:nvPicPr>
          <p:cNvPr id="4" name="Slika 2" descr="Slika na kojoj se prikazuje karta&#10;&#10;Opis je automatski generiran">
            <a:extLst>
              <a:ext uri="{FF2B5EF4-FFF2-40B4-BE49-F238E27FC236}">
                <a16:creationId xmlns:a16="http://schemas.microsoft.com/office/drawing/2014/main" id="{B83851BF-8902-43B0-B3DC-274C5A2B85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4"/>
          <a:stretch/>
        </p:blipFill>
        <p:spPr>
          <a:xfrm>
            <a:off x="3135085" y="939306"/>
            <a:ext cx="4412418" cy="5866739"/>
          </a:xfrm>
          <a:prstGeom prst="rect">
            <a:avLst/>
          </a:prstGeom>
        </p:spPr>
      </p:pic>
      <p:pic>
        <p:nvPicPr>
          <p:cNvPr id="5" name="Slika 2" descr="Slika na kojoj se prikazuje karta&#10;&#10;Opis je automatski generiran">
            <a:extLst>
              <a:ext uri="{FF2B5EF4-FFF2-40B4-BE49-F238E27FC236}">
                <a16:creationId xmlns:a16="http://schemas.microsoft.com/office/drawing/2014/main" id="{C7949A5F-7283-4C99-B825-E6C186B09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4"/>
          <a:stretch/>
        </p:blipFill>
        <p:spPr>
          <a:xfrm>
            <a:off x="7353095" y="2875935"/>
            <a:ext cx="4775411" cy="3982065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708DF848-A291-4720-931C-A9DDFBD2AED0}"/>
              </a:ext>
            </a:extLst>
          </p:cNvPr>
          <p:cNvSpPr txBox="1">
            <a:spLocks/>
          </p:cNvSpPr>
          <p:nvPr/>
        </p:nvSpPr>
        <p:spPr>
          <a:xfrm>
            <a:off x="4968728" y="101443"/>
            <a:ext cx="7022381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HR" dirty="0"/>
              <a:t>Android aplikacija</a:t>
            </a:r>
          </a:p>
        </p:txBody>
      </p:sp>
    </p:spTree>
    <p:extLst>
      <p:ext uri="{BB962C8B-B14F-4D97-AF65-F5344CB8AC3E}">
        <p14:creationId xmlns:p14="http://schemas.microsoft.com/office/powerpoint/2010/main" val="15665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>
            <a:extLst>
              <a:ext uri="{FF2B5EF4-FFF2-40B4-BE49-F238E27FC236}">
                <a16:creationId xmlns:a16="http://schemas.microsoft.com/office/drawing/2014/main" id="{708DF848-A291-4720-931C-A9DDFBD2AED0}"/>
              </a:ext>
            </a:extLst>
          </p:cNvPr>
          <p:cNvSpPr txBox="1">
            <a:spLocks/>
          </p:cNvSpPr>
          <p:nvPr/>
        </p:nvSpPr>
        <p:spPr>
          <a:xfrm>
            <a:off x="126140" y="101443"/>
            <a:ext cx="7022381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HR" dirty="0"/>
              <a:t>MIT App </a:t>
            </a:r>
            <a:r>
              <a:rPr lang="hr-HR" dirty="0" err="1"/>
              <a:t>Inventor</a:t>
            </a:r>
            <a:endParaRPr lang="hr-HR" dirty="0"/>
          </a:p>
        </p:txBody>
      </p:sp>
      <p:pic>
        <p:nvPicPr>
          <p:cNvPr id="7" name="Slika 218">
            <a:extLst>
              <a:ext uri="{FF2B5EF4-FFF2-40B4-BE49-F238E27FC236}">
                <a16:creationId xmlns:a16="http://schemas.microsoft.com/office/drawing/2014/main" id="{1E736CC8-65F4-4B1E-8D57-71A86333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1" y="1025525"/>
            <a:ext cx="8012026" cy="3324802"/>
          </a:xfrm>
          <a:prstGeom prst="rect">
            <a:avLst/>
          </a:prstGeom>
        </p:spPr>
      </p:pic>
      <p:pic>
        <p:nvPicPr>
          <p:cNvPr id="8" name="Slika 222">
            <a:extLst>
              <a:ext uri="{FF2B5EF4-FFF2-40B4-BE49-F238E27FC236}">
                <a16:creationId xmlns:a16="http://schemas.microsoft.com/office/drawing/2014/main" id="{6D67BCE5-A4CD-4C54-B92A-50C0337D2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62" y="1959403"/>
            <a:ext cx="8315982" cy="3873072"/>
          </a:xfrm>
          <a:prstGeom prst="rect">
            <a:avLst/>
          </a:prstGeom>
        </p:spPr>
      </p:pic>
      <p:pic>
        <p:nvPicPr>
          <p:cNvPr id="9" name="Slika 224">
            <a:extLst>
              <a:ext uri="{FF2B5EF4-FFF2-40B4-BE49-F238E27FC236}">
                <a16:creationId xmlns:a16="http://schemas.microsoft.com/office/drawing/2014/main" id="{E50C90E4-919A-46EB-998E-8EC24B813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1876"/>
            <a:ext cx="5721932" cy="592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>
            <a:extLst>
              <a:ext uri="{FF2B5EF4-FFF2-40B4-BE49-F238E27FC236}">
                <a16:creationId xmlns:a16="http://schemas.microsoft.com/office/drawing/2014/main" id="{708DF848-A291-4720-931C-A9DDFBD2AED0}"/>
              </a:ext>
            </a:extLst>
          </p:cNvPr>
          <p:cNvSpPr txBox="1">
            <a:spLocks/>
          </p:cNvSpPr>
          <p:nvPr/>
        </p:nvSpPr>
        <p:spPr>
          <a:xfrm>
            <a:off x="79594" y="101443"/>
            <a:ext cx="11911515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HR" dirty="0"/>
              <a:t>Izvadak iz programskog koda</a:t>
            </a:r>
          </a:p>
        </p:txBody>
      </p:sp>
      <p:sp>
        <p:nvSpPr>
          <p:cNvPr id="4" name="Tekstni okvir 2">
            <a:extLst>
              <a:ext uri="{FF2B5EF4-FFF2-40B4-BE49-F238E27FC236}">
                <a16:creationId xmlns:a16="http://schemas.microsoft.com/office/drawing/2014/main" id="{BA4AB1B7-80B0-4002-80DC-B7A3AA2F4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182" y="1124246"/>
            <a:ext cx="3655927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r-HR" altLang="sr-Latn-R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kumimoji="0" lang="hr-HR" altLang="sr-Latn-R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 služi za čitanje komandi primljenih preko Bluetooth-a (s mobilne aplikacije). Čitanjem prvog zaprimljenog znaka prepoznaje da li se radi o upravljanju </a:t>
            </a:r>
            <a:r>
              <a:rPr kumimoji="0" lang="hr-HR" altLang="sr-Latn-R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skateboardom</a:t>
            </a:r>
            <a:r>
              <a:rPr kumimoji="0" lang="hr-HR" altLang="sr-Latn-R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ili o komandi za mijenjanje kontrole između aplikacije i RC upravljača. Ukoliko se radi o brzini provjerava se da li je trenutni način kontroliranja preko aplikacije, i ako je vrijednost se </a:t>
            </a:r>
            <a:r>
              <a:rPr kumimoji="0" lang="hr-HR" altLang="sr-Latn-R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š</a:t>
            </a:r>
            <a:r>
              <a:rPr kumimoji="0" lang="hr-HR" altLang="sr-Latn-R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alje na VESC.</a:t>
            </a:r>
            <a:endParaRPr kumimoji="0" lang="hr-HR" altLang="sr-Latn-R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7A018-EA84-42C6-9B55-A41C443C0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4" y="1155024"/>
            <a:ext cx="8159337" cy="56015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hr-HR" sz="1800" dirty="0" err="1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hr-H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hr-H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SerialBT.available</a:t>
            </a:r>
            <a:r>
              <a:rPr lang="hr-H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 &gt; 0)</a:t>
            </a:r>
            <a:endParaRPr lang="hr-H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cmd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SerialBT.readStringUntil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'#'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).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toInt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cmd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==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Throttle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{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SerialBT.readStringUntil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'#'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).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toInt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(!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useRC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{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   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noInterrupts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   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esc.writeMicroseconds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}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}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cmd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==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RC_switch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{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useRC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!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useRC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}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hr-HR" altLang="sr-Latn-R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SerialBT.flush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}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04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>
            <a:extLst>
              <a:ext uri="{FF2B5EF4-FFF2-40B4-BE49-F238E27FC236}">
                <a16:creationId xmlns:a16="http://schemas.microsoft.com/office/drawing/2014/main" id="{708DF848-A291-4720-931C-A9DDFBD2AED0}"/>
              </a:ext>
            </a:extLst>
          </p:cNvPr>
          <p:cNvSpPr txBox="1">
            <a:spLocks/>
          </p:cNvSpPr>
          <p:nvPr/>
        </p:nvSpPr>
        <p:spPr>
          <a:xfrm>
            <a:off x="79594" y="101443"/>
            <a:ext cx="11911515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HR" dirty="0"/>
              <a:t>Izvadak iz programskog koda</a:t>
            </a:r>
          </a:p>
        </p:txBody>
      </p:sp>
      <p:sp>
        <p:nvSpPr>
          <p:cNvPr id="4" name="Tekstni okvir 2">
            <a:extLst>
              <a:ext uri="{FF2B5EF4-FFF2-40B4-BE49-F238E27FC236}">
                <a16:creationId xmlns:a16="http://schemas.microsoft.com/office/drawing/2014/main" id="{BA4AB1B7-80B0-4002-80DC-B7A3AA2F4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6335" y="3270593"/>
            <a:ext cx="39947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r-HR" altLang="sr-Latn-R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Ovaj kod služi za slanje podataka primljenih sa VESC u mobilnu aplikaciju</a:t>
            </a:r>
            <a:r>
              <a:rPr kumimoji="0" lang="hr-HR" altLang="sr-Latn-R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hr-HR" altLang="sr-Latn-R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7A018-EA84-42C6-9B55-A41C443C0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4" y="816469"/>
            <a:ext cx="7832765" cy="5940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hr-HR" sz="2000" dirty="0" err="1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hr-HR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hr-HR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millis</a:t>
            </a:r>
            <a:r>
              <a:rPr lang="hr-HR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 - </a:t>
            </a:r>
            <a:r>
              <a:rPr lang="hr-HR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previousMillis</a:t>
            </a:r>
            <a:r>
              <a:rPr lang="hr-HR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&gt;= interval)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 += 100;</a:t>
            </a:r>
          </a:p>
          <a:p>
            <a:endParaRPr lang="hr-H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r-HR" sz="20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hr-H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UART.getVescValues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		{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SerialBT.println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UART.data.rpm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SerialBT.println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UART.data.inpVoltage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SerialBT.println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UART.data.ampHours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SerialBT.println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UART.data.tachometerAbs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SerialBT.println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UART.data.ampHoursCharged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SerialBT.println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hr-HR" sz="20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hr-H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hr-H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		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"Failed to get data!"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previousMillis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hr-H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millis</a:t>
            </a:r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hr-H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16594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FA13FFF-F97E-4167-8153-7C308935D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ka 4" descr="Slika na kojoj se prikazuje pod, na zatvorenom, plavo&#10;&#10;Opis je automatski generiran">
            <a:extLst>
              <a:ext uri="{FF2B5EF4-FFF2-40B4-BE49-F238E27FC236}">
                <a16:creationId xmlns:a16="http://schemas.microsoft.com/office/drawing/2014/main" id="{12E912FC-6291-4401-9AB2-035A71B22B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t="19040" r="5955" b="18560"/>
          <a:stretch/>
        </p:blipFill>
        <p:spPr>
          <a:xfrm rot="5400000">
            <a:off x="-548612" y="2448481"/>
            <a:ext cx="5571066" cy="2960103"/>
          </a:xfrm>
          <a:prstGeom prst="rect">
            <a:avLst/>
          </a:prstGeom>
        </p:spPr>
      </p:pic>
      <p:pic>
        <p:nvPicPr>
          <p:cNvPr id="3" name="Slika 2">
            <a:extLst>
              <a:ext uri="{FF2B5EF4-FFF2-40B4-BE49-F238E27FC236}">
                <a16:creationId xmlns:a16="http://schemas.microsoft.com/office/drawing/2014/main" id="{D002B1B8-3C0F-4EC6-BE8A-DF7D40F0F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1" r="313" b="-2"/>
          <a:stretch/>
        </p:blipFill>
        <p:spPr>
          <a:xfrm>
            <a:off x="4276667" y="1143000"/>
            <a:ext cx="7406639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671462-7D07-4DAC-9A76-F29B83360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Naslov 1">
            <a:extLst>
              <a:ext uri="{FF2B5EF4-FFF2-40B4-BE49-F238E27FC236}">
                <a16:creationId xmlns:a16="http://schemas.microsoft.com/office/drawing/2014/main" id="{1AFFBB79-6EC3-4375-A406-0A52CBD3BA00}"/>
              </a:ext>
            </a:extLst>
          </p:cNvPr>
          <p:cNvSpPr txBox="1">
            <a:spLocks/>
          </p:cNvSpPr>
          <p:nvPr/>
        </p:nvSpPr>
        <p:spPr>
          <a:xfrm>
            <a:off x="230474" y="143934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HR" dirty="0"/>
              <a:t>Konačna verzija </a:t>
            </a:r>
            <a:r>
              <a:rPr lang="hr-HR" dirty="0" err="1"/>
              <a:t>skateboarda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0001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2EF2BDF-F5BB-48C3-926A-AF6955CB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hr-HR" sz="6600" dirty="0"/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3949718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</TotalTime>
  <Words>404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Consolas</vt:lpstr>
      <vt:lpstr>Times New Roman</vt:lpstr>
      <vt:lpstr>Wingdings 3</vt:lpstr>
      <vt:lpstr>Ion</vt:lpstr>
      <vt:lpstr>Skateboard upravljan mikroupravljačem</vt:lpstr>
      <vt:lpstr>O radu</vt:lpstr>
      <vt:lpstr>Shema rada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Skateboard upravljan mikroupravljačem</dc:title>
  <dc:creator>Gvido Maskalan</dc:creator>
  <cp:lastModifiedBy>Zoran Dumančić</cp:lastModifiedBy>
  <cp:revision>2</cp:revision>
  <dcterms:created xsi:type="dcterms:W3CDTF">2022-06-03T21:02:49Z</dcterms:created>
  <dcterms:modified xsi:type="dcterms:W3CDTF">2022-06-05T18:18:01Z</dcterms:modified>
</cp:coreProperties>
</file>